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82BD9C-9A82-2718-BD72-0A541CAA7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5A0F24A-8FB0-D512-13BA-E0BC925BA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FB341EC-731B-22D7-ABC9-FBB3DEA4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9EB0FE-A866-CE23-F9A2-4F3A41B9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AB3A5A5-4C67-1294-5DEB-038CEDA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424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55C761-D138-E472-BB58-C55F6DC9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B98C0E1-AD72-3187-3F12-4BC741ED6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552569C-DB76-CD4F-E9B7-84915E4D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ABB8A7-5FD2-2C2E-5151-E6E2B39B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F7693-B5A9-C984-E64D-A6C6EF4F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0067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028B5EB-BF29-6B01-E569-30D8F3BD4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3D5BF71-8F16-AB77-101E-0368F99FB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5F4D008-FE82-4E27-EF99-36557629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D107884-4586-EBC8-018F-E39E80EF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C1A328E-EA92-45A6-9893-98849D5B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1301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82F2EF-D0D2-1358-CC43-57A74ED7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153A55A-665F-794C-3600-767C7B120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4B9E7ED-4381-B005-D7E5-E0E05D5A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085382F-5C9D-899C-404E-F6D17F3C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65DC239-9BAD-D334-AA78-21A1ED80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2244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A78A70-C925-015C-B504-70DBF35F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E4EFAE0-E40E-57CF-0399-62ECF12A9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82C5004-042C-B6CF-A234-AB1C1C5EA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D5EBCA-D704-402D-DE85-B767F720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AD5B16-8CFD-E739-E6FD-A446CBBE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964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11BA84-4395-7CCC-E28F-1FC2D61D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21B53D1-9EBB-8F14-3BC0-366D3B761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9F19255-15EB-CEC8-D612-CF7840E57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073D8EC-E6D0-E5C2-EA56-6D4F6007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C88EAFD-CEC5-E00B-638E-54FFBF41A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285898C-5C31-A421-7AE6-BC1F80F5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3865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AE7F77-8F82-E363-25FD-1B1A4738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98D878B-AB36-E40C-5648-185735D3F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84F989A-57D5-D8CA-D0F9-382CF7D8D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10A01A6-D0D1-C117-6781-6210737A2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F2F8CF7-E143-846D-8C59-EE6426F748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14E7872-72F2-291B-1520-781F8D11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90FC8D7-79FE-178F-7D22-749028A9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DE77033-2362-0939-9F52-817F77DD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865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C1E9D4-D167-9109-1E17-18D4B66A2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ECAA403-6B5E-B743-0558-90BC43AC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9D7C515-71AD-1BE6-A3ED-9BF6265F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290114D-207B-B893-DA5E-6106EDEE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160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4ED6B5D-47CB-E0C7-5CF0-6EAF5FD0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0FD7964-4B5D-ACD6-D911-475E08D1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B48D098-ADD8-06AF-9DB4-159BA2DE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317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B12ED6-825E-1D5B-49C6-0F8E2B65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8B324D-6353-5895-6CF6-E23739538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7B096EA-D6B2-45B5-2288-78BA2F2BB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6E50D59-685A-2659-B3C3-E0797D7D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3329CFD-51D5-DCB9-DDDB-F76781911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544763F-E386-D2D6-3190-094347FE5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886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571DEA-0558-8C2B-F461-C809D12B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AC31695-3038-68A8-7722-9F75A62DF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551B39F-ED51-3D37-1BC2-5BCC363E8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1C4C1A5-9A01-0EDC-E582-F34341FE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FB1FFF5-D848-66AE-71A5-2DCBA617F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3862446-9B8A-8681-0B38-0EBF41BB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528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99FAD34-F05C-9526-E77A-31130C99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D7A0F79-286B-05F6-D7D9-F4E6E1BFE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8DA0FE7-DAF8-7901-A644-63AA39F2C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03D83-4530-4AD1-A332-742E73FFD0A1}" type="datetimeFigureOut">
              <a:rPr lang="tr-TR" smtClean="0"/>
              <a:t>18.03.2024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F71C4C-4C7F-9AA9-1650-2645E0B5C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A3ABB50-CBE2-A55D-5990-D49FF1ECD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3E86C-A973-4483-9BD7-C3DFDC3300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059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A4808E-E0F8-678B-32FA-ED805DF4D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EAF384A-6D13-0E23-A07F-EFC3355DB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9171202-52A9-BE2E-9E88-538302743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628"/>
            <a:ext cx="12192000" cy="62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03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0F978C7-0236-113C-1890-840C1E4D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36"/>
            <a:ext cx="12192000" cy="68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2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412E1FF-5289-9AB9-8F72-971DF0CCB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4"/>
            <a:ext cx="12192000" cy="6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55B6070-E63E-26B6-4C27-FA65AAA2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36"/>
            <a:ext cx="12192000" cy="68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01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67A8DB4-6D4B-D3DB-50D5-2D276E9E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7"/>
            <a:ext cx="12192000" cy="68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0BC6E9A-2B02-E7A3-E087-BDAC4B31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01"/>
            <a:ext cx="12192000" cy="67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8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C9B7399-8CCD-DE9E-B29D-3504B4D49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4"/>
            <a:ext cx="12192000" cy="6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9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16E64E4-BB63-CF36-895D-F195454C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7"/>
            <a:ext cx="12192000" cy="68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5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2C01185-0E29-047B-0791-07C0FD27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81"/>
            <a:ext cx="12192000" cy="679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28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195FA25-B71E-F350-4642-8ECFFA46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6"/>
            <a:ext cx="12192000" cy="68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72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D31A6ED-18C7-E206-7015-48B5550D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5"/>
            <a:ext cx="12192000" cy="67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2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5E0507F-8DCA-0690-5783-2F266BAF4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43"/>
            <a:ext cx="12192000" cy="672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16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B643485-A5D3-5136-F9B4-78B366B4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89"/>
            <a:ext cx="12192000" cy="68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66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74B0530-5966-D213-A0F3-278248507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36"/>
            <a:ext cx="12192000" cy="68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2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C16EB9E-90EE-044E-28E8-988C5870B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77"/>
            <a:ext cx="12192000" cy="68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02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AEC38ED-C729-5F08-7421-D6B71F07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4"/>
            <a:ext cx="12192000" cy="68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50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A4DAF95-5340-7B9B-8A4D-84964270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6"/>
            <a:ext cx="12192000" cy="68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61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945A27C-DB1F-CA19-BACF-0DB1328E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8" y="0"/>
            <a:ext cx="1215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08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A7B86EE-E0D3-3C2F-8580-B84D6FBB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1"/>
            <a:ext cx="12192000" cy="68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93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AF84AE8-DF78-E9A2-9712-FBA6163E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50"/>
            <a:ext cx="12192000" cy="67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92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405D8FF-CAC7-2149-8A54-1E5D5AE4A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4"/>
            <a:ext cx="12192000" cy="68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99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CF4A5A5-3F8F-C636-1EC2-D305435A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1"/>
            <a:ext cx="12192000" cy="68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B56C23D-97C8-2478-5B0C-ACA9EAA6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90"/>
            <a:ext cx="12192000" cy="67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45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3EA20AA-EF73-3B53-5D13-BA9804B1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2"/>
            <a:ext cx="12192000" cy="68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4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251B8E5-DDBF-B7B4-F9F3-E11866A8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6"/>
            <a:ext cx="12220032" cy="68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1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AB6723B-8311-B4A0-0E20-45EF19608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4"/>
            <a:ext cx="12192000" cy="68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0B72869-3B34-F197-5CD3-E9E087EB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5"/>
            <a:ext cx="12192000" cy="68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7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1528EC7-8401-0A88-C9D6-6BA1C2C8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4"/>
            <a:ext cx="12192000" cy="6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2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9385D81-61D7-09A0-DF6E-4E6EA0E5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4"/>
            <a:ext cx="12192000" cy="68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2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D96D03A-C712-61B1-C3C0-DA6265C1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77"/>
            <a:ext cx="12192000" cy="68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Geniş ekran</PresentationFormat>
  <Paragraphs>0</Paragraphs>
  <Slides>30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Toprak Dindar</dc:creator>
  <cp:lastModifiedBy>Toprak Dindar</cp:lastModifiedBy>
  <cp:revision>1</cp:revision>
  <dcterms:created xsi:type="dcterms:W3CDTF">2024-03-18T17:40:15Z</dcterms:created>
  <dcterms:modified xsi:type="dcterms:W3CDTF">2024-03-18T17:52:01Z</dcterms:modified>
</cp:coreProperties>
</file>